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C26797-30E5-4FEF-A6DE-C32D37CE7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8005C2-7468-436D-8667-EC3DA7A74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9477C9-EABC-4323-8F0C-5CD8117DF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758B-A57E-473F-8028-C55FB86E773B}" type="datetimeFigureOut">
              <a:rPr lang="ca-ES" smtClean="0"/>
              <a:t>28/2/2023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FECE6E-202C-4016-84A1-D0FDFE22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41C2DF-AFAD-41CA-95A7-325750451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5195-41BB-40D5-8A7E-6570D566F9D6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3826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05A89F-25CB-40BA-AF1E-E018945B6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D08652-6B1C-4623-8B57-47896174F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6231EB-2AC7-4489-87AD-F68B2A504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758B-A57E-473F-8028-C55FB86E773B}" type="datetimeFigureOut">
              <a:rPr lang="ca-ES" smtClean="0"/>
              <a:t>28/2/2023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1418B7-D7A3-4B53-B5A4-FFA2B8B64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6DA1AF-F9BD-445E-A4A6-EB68232A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5195-41BB-40D5-8A7E-6570D566F9D6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94017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099886F-E1FB-4FD0-BEFE-2248480A4A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937E73D-87C8-464F-B4BB-7F8828BD96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EAD8A3-E087-442B-9F09-38FC64C10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758B-A57E-473F-8028-C55FB86E773B}" type="datetimeFigureOut">
              <a:rPr lang="ca-ES" smtClean="0"/>
              <a:t>28/2/2023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AB0237-C64B-4009-B41D-20CA059F6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6869DF-FA95-4A45-BB68-64EAAED8E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5195-41BB-40D5-8A7E-6570D566F9D6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71946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889BA-95DE-4A32-AE27-CFA1DE2BB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1B1C15-1A44-4F25-85F5-722C4B2F3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68C965-6D59-4DED-99B8-A2B62F03F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758B-A57E-473F-8028-C55FB86E773B}" type="datetimeFigureOut">
              <a:rPr lang="ca-ES" smtClean="0"/>
              <a:t>28/2/2023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2D91BE-21D9-4200-BD03-12D76BA22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71F3F0-1396-499D-9F50-33A92C7E4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5195-41BB-40D5-8A7E-6570D566F9D6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7047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DB0DEA-0BC7-4242-B1E6-8BE5E7905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4599CF5-FACA-437A-8F82-4CF26EA8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2C041B-6808-42F7-98F3-48332194E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758B-A57E-473F-8028-C55FB86E773B}" type="datetimeFigureOut">
              <a:rPr lang="ca-ES" smtClean="0"/>
              <a:t>28/2/2023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CC9907-A186-43A6-B088-140025055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D991C2-8C72-43FA-A12D-5EB2C80D3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5195-41BB-40D5-8A7E-6570D566F9D6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69573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5C1362-C569-42AB-B394-68E7BAE4A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CBAB09-0E62-4DEA-9196-6CC7D6A15B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FE3185-1FAB-495F-A4FF-A8BB5929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3F5F317-31CD-4230-ABAD-BEBEA9901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758B-A57E-473F-8028-C55FB86E773B}" type="datetimeFigureOut">
              <a:rPr lang="ca-ES" smtClean="0"/>
              <a:t>28/2/2023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7BF085-6CB2-4A00-B406-4C88286F8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4C8F2E-27B6-4D75-86C3-59BFC8CFC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5195-41BB-40D5-8A7E-6570D566F9D6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57262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F7A5E3-2BB0-46FB-BA32-67C2252FB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946766-C27C-4134-9FFC-AE19D1D26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E9A8B4A-7D92-4204-9340-54F84BD93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8710575-3E0A-4A26-835F-05507F6EE5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946E64E-EAD4-469D-914F-949F1660C9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AFF6758-420A-43D1-898D-A160D313F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758B-A57E-473F-8028-C55FB86E773B}" type="datetimeFigureOut">
              <a:rPr lang="ca-ES" smtClean="0"/>
              <a:t>28/2/2023</a:t>
            </a:fld>
            <a:endParaRPr lang="ca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2EFBD4B-388D-466A-997B-3276DF87F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D7A171-0E16-49FE-B92A-534C2E0F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5195-41BB-40D5-8A7E-6570D566F9D6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73670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9CF9B-03DD-45D6-AB60-0DA4118DD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772C719-44DD-4D7E-854A-590DC5C28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758B-A57E-473F-8028-C55FB86E773B}" type="datetimeFigureOut">
              <a:rPr lang="ca-ES" smtClean="0"/>
              <a:t>28/2/2023</a:t>
            </a:fld>
            <a:endParaRPr lang="ca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D3D9FBF-677E-45A3-A950-C371432AA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03FDA4C-3343-4A12-B358-C6DFA0538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5195-41BB-40D5-8A7E-6570D566F9D6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6246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B5919A4-5187-4AC7-ADA8-851F809D2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758B-A57E-473F-8028-C55FB86E773B}" type="datetimeFigureOut">
              <a:rPr lang="ca-ES" smtClean="0"/>
              <a:t>28/2/2023</a:t>
            </a:fld>
            <a:endParaRPr lang="ca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11E979A-9F91-47C9-9429-726FF36F2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E60E2B1-C15D-4ADF-AF67-94F4D7B3F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5195-41BB-40D5-8A7E-6570D566F9D6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20474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A90788-6CDD-45F6-8CE5-06D86BF6F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875806-67E9-4CFC-9F97-B74FB75EC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12EE9DB-FC0F-4434-AC02-4D5FCA029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669125E-7A5B-47C2-8B05-53532FCED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758B-A57E-473F-8028-C55FB86E773B}" type="datetimeFigureOut">
              <a:rPr lang="ca-ES" smtClean="0"/>
              <a:t>28/2/2023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4D2F758-7349-41B6-9381-E035D66B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4AE356C-A60E-4804-B0DE-061ED6F85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5195-41BB-40D5-8A7E-6570D566F9D6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38446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89E8B4-2A35-48CB-9B67-BF0F5D51B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3DAFCC1-6ED7-45E4-90C8-BB93979F5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D63B3C2-51A8-4C2B-B5F5-6A8B3E16F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0FBF04-86E0-4BC9-82F6-C40F0AD8C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758B-A57E-473F-8028-C55FB86E773B}" type="datetimeFigureOut">
              <a:rPr lang="ca-ES" smtClean="0"/>
              <a:t>28/2/2023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4D1421B-B5A1-4514-97F5-C1BB170AF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28A01B6-0424-466C-91FE-C23949E52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5195-41BB-40D5-8A7E-6570D566F9D6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4664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D2F303F-DCB5-438B-ABDB-3C537A6D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458F0D8-BAC8-4950-9058-BEE648AFD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529088-A3B2-4AF3-B968-3EB893BD45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1758B-A57E-473F-8028-C55FB86E773B}" type="datetimeFigureOut">
              <a:rPr lang="ca-ES" smtClean="0"/>
              <a:t>28/2/2023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3E8740-0AAA-4412-B301-0C9C537A3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32C81C-C973-423A-96D5-D58F2B24F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C5195-41BB-40D5-8A7E-6570D566F9D6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1757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audio" Target="../media/media8.mp3"/><Relationship Id="rId3" Type="http://schemas.microsoft.com/office/2007/relationships/media" Target="../media/media2.mp3"/><Relationship Id="rId7" Type="http://schemas.openxmlformats.org/officeDocument/2006/relationships/audio" Target="../media/media5.mp3"/><Relationship Id="rId12" Type="http://schemas.microsoft.com/office/2007/relationships/media" Target="../media/media8.mp3"/><Relationship Id="rId2" Type="http://schemas.microsoft.com/office/2007/relationships/media" Target="../media/media1.mp3"/><Relationship Id="rId16" Type="http://schemas.openxmlformats.org/officeDocument/2006/relationships/image" Target="../media/image2.jpg"/><Relationship Id="rId1" Type="http://schemas.openxmlformats.org/officeDocument/2006/relationships/audio" Target="NULL" TargetMode="External"/><Relationship Id="rId6" Type="http://schemas.microsoft.com/office/2007/relationships/media" Target="../media/media5.mp3"/><Relationship Id="rId11" Type="http://schemas.openxmlformats.org/officeDocument/2006/relationships/audio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1.png"/><Relationship Id="rId10" Type="http://schemas.microsoft.com/office/2007/relationships/media" Target="../media/media7.mp3"/><Relationship Id="rId4" Type="http://schemas.microsoft.com/office/2007/relationships/media" Target="../media/media3.mp3"/><Relationship Id="rId9" Type="http://schemas.openxmlformats.org/officeDocument/2006/relationships/audio" Target="../media/media6.mp3"/><Relationship Id="rId1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14.wav"/><Relationship Id="rId13" Type="http://schemas.openxmlformats.org/officeDocument/2006/relationships/audio" Target="../media/media16.wav"/><Relationship Id="rId3" Type="http://schemas.microsoft.com/office/2007/relationships/media" Target="../media/media10.mp3"/><Relationship Id="rId7" Type="http://schemas.openxmlformats.org/officeDocument/2006/relationships/audio" Target="../media/media13.wav"/><Relationship Id="rId12" Type="http://schemas.microsoft.com/office/2007/relationships/media" Target="../media/media16.wav"/><Relationship Id="rId2" Type="http://schemas.microsoft.com/office/2007/relationships/media" Target="../media/media9.mp3"/><Relationship Id="rId16" Type="http://schemas.openxmlformats.org/officeDocument/2006/relationships/image" Target="../media/image3.jpg"/><Relationship Id="rId1" Type="http://schemas.openxmlformats.org/officeDocument/2006/relationships/audio" Target="NULL" TargetMode="External"/><Relationship Id="rId6" Type="http://schemas.microsoft.com/office/2007/relationships/media" Target="../media/media13.wav"/><Relationship Id="rId11" Type="http://schemas.openxmlformats.org/officeDocument/2006/relationships/audio" Target="../media/media15.mp3"/><Relationship Id="rId5" Type="http://schemas.microsoft.com/office/2007/relationships/media" Target="../media/media12.mp3"/><Relationship Id="rId15" Type="http://schemas.openxmlformats.org/officeDocument/2006/relationships/image" Target="../media/image1.png"/><Relationship Id="rId10" Type="http://schemas.microsoft.com/office/2007/relationships/media" Target="../media/media15.mp3"/><Relationship Id="rId4" Type="http://schemas.microsoft.com/office/2007/relationships/media" Target="../media/media11.mp3"/><Relationship Id="rId9" Type="http://schemas.openxmlformats.org/officeDocument/2006/relationships/audio" Target="../media/media14.wav"/><Relationship Id="rId1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22.mp3"/><Relationship Id="rId13" Type="http://schemas.openxmlformats.org/officeDocument/2006/relationships/audio" Target="../media/media24.mp3"/><Relationship Id="rId3" Type="http://schemas.microsoft.com/office/2007/relationships/media" Target="../media/media18.mp3"/><Relationship Id="rId7" Type="http://schemas.openxmlformats.org/officeDocument/2006/relationships/audio" Target="../media/media21.mp3"/><Relationship Id="rId12" Type="http://schemas.microsoft.com/office/2007/relationships/media" Target="../media/media24.mp3"/><Relationship Id="rId2" Type="http://schemas.microsoft.com/office/2007/relationships/media" Target="../media/media17.mp3"/><Relationship Id="rId16" Type="http://schemas.openxmlformats.org/officeDocument/2006/relationships/image" Target="../media/image4.jpg"/><Relationship Id="rId1" Type="http://schemas.openxmlformats.org/officeDocument/2006/relationships/audio" Target="NULL" TargetMode="External"/><Relationship Id="rId6" Type="http://schemas.microsoft.com/office/2007/relationships/media" Target="../media/media21.mp3"/><Relationship Id="rId11" Type="http://schemas.openxmlformats.org/officeDocument/2006/relationships/audio" Target="../media/media23.mp3"/><Relationship Id="rId5" Type="http://schemas.microsoft.com/office/2007/relationships/media" Target="../media/media20.mp3"/><Relationship Id="rId15" Type="http://schemas.openxmlformats.org/officeDocument/2006/relationships/image" Target="../media/image1.png"/><Relationship Id="rId10" Type="http://schemas.microsoft.com/office/2007/relationships/media" Target="../media/media23.mp3"/><Relationship Id="rId4" Type="http://schemas.microsoft.com/office/2007/relationships/media" Target="../media/media19.mp3"/><Relationship Id="rId9" Type="http://schemas.openxmlformats.org/officeDocument/2006/relationships/audio" Target="../media/media22.mp3"/><Relationship Id="rId1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30.mp3"/><Relationship Id="rId13" Type="http://schemas.openxmlformats.org/officeDocument/2006/relationships/audio" Target="../media/media32.mp3"/><Relationship Id="rId3" Type="http://schemas.microsoft.com/office/2007/relationships/media" Target="../media/media26.mp3"/><Relationship Id="rId7" Type="http://schemas.openxmlformats.org/officeDocument/2006/relationships/audio" Target="../media/media29.mp3"/><Relationship Id="rId12" Type="http://schemas.microsoft.com/office/2007/relationships/media" Target="../media/media32.mp3"/><Relationship Id="rId2" Type="http://schemas.microsoft.com/office/2007/relationships/media" Target="../media/media25.mp3"/><Relationship Id="rId16" Type="http://schemas.openxmlformats.org/officeDocument/2006/relationships/image" Target="../media/image5.jpg"/><Relationship Id="rId1" Type="http://schemas.openxmlformats.org/officeDocument/2006/relationships/audio" Target="NULL" TargetMode="External"/><Relationship Id="rId6" Type="http://schemas.microsoft.com/office/2007/relationships/media" Target="../media/media29.mp3"/><Relationship Id="rId11" Type="http://schemas.openxmlformats.org/officeDocument/2006/relationships/audio" Target="../media/media31.mp3"/><Relationship Id="rId5" Type="http://schemas.microsoft.com/office/2007/relationships/media" Target="../media/media28.mp3"/><Relationship Id="rId15" Type="http://schemas.openxmlformats.org/officeDocument/2006/relationships/image" Target="../media/image1.png"/><Relationship Id="rId10" Type="http://schemas.microsoft.com/office/2007/relationships/media" Target="../media/media31.mp3"/><Relationship Id="rId4" Type="http://schemas.microsoft.com/office/2007/relationships/media" Target="../media/media27.mp3"/><Relationship Id="rId9" Type="http://schemas.openxmlformats.org/officeDocument/2006/relationships/audio" Target="../media/media30.mp3"/><Relationship Id="rId1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ant nº1">
            <a:hlinkClick r:id="" action="ppaction://media"/>
            <a:extLst>
              <a:ext uri="{FF2B5EF4-FFF2-40B4-BE49-F238E27FC236}">
                <a16:creationId xmlns:a16="http://schemas.microsoft.com/office/drawing/2014/main" id="{142BAC52-AA17-4B6E-B10F-75B4D538CA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791.93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00193" y="5925959"/>
            <a:ext cx="609600" cy="609600"/>
          </a:xfrm>
          <a:prstGeom prst="rect">
            <a:avLst/>
          </a:prstGeom>
        </p:spPr>
      </p:pic>
      <p:pic>
        <p:nvPicPr>
          <p:cNvPr id="8" name="DELTA 02">
            <a:hlinkClick r:id="" action="ppaction://media"/>
            <a:extLst>
              <a:ext uri="{FF2B5EF4-FFF2-40B4-BE49-F238E27FC236}">
                <a16:creationId xmlns:a16="http://schemas.microsoft.com/office/drawing/2014/main" id="{64E6D098-C095-4CEF-B2CC-B6886D471D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45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33669" y="5897170"/>
            <a:ext cx="609600" cy="609600"/>
          </a:xfrm>
          <a:prstGeom prst="rect">
            <a:avLst/>
          </a:prstGeom>
        </p:spPr>
      </p:pic>
      <p:pic>
        <p:nvPicPr>
          <p:cNvPr id="9" name="DELTA 03">
            <a:hlinkClick r:id="" action="ppaction://media"/>
            <a:extLst>
              <a:ext uri="{FF2B5EF4-FFF2-40B4-BE49-F238E27FC236}">
                <a16:creationId xmlns:a16="http://schemas.microsoft.com/office/drawing/2014/main" id="{F2614B7D-8931-4517-B75E-B6DAFC6CA3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54806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4156" y="322441"/>
            <a:ext cx="609600" cy="609600"/>
          </a:xfrm>
          <a:prstGeom prst="rect">
            <a:avLst/>
          </a:prstGeom>
        </p:spPr>
      </p:pic>
      <p:pic>
        <p:nvPicPr>
          <p:cNvPr id="11" name="DELTA 04">
            <a:hlinkClick r:id="" action="ppaction://media"/>
            <a:extLst>
              <a:ext uri="{FF2B5EF4-FFF2-40B4-BE49-F238E27FC236}">
                <a16:creationId xmlns:a16="http://schemas.microsoft.com/office/drawing/2014/main" id="{5553154A-6AC2-49AA-B559-21FA566461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86175.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36835" y="627241"/>
            <a:ext cx="609600" cy="609600"/>
          </a:xfrm>
          <a:prstGeom prst="rect">
            <a:avLst/>
          </a:prstGeom>
        </p:spPr>
      </p:pic>
      <p:pic>
        <p:nvPicPr>
          <p:cNvPr id="5" name="Imagen 4" descr="Imagen que contiene agua, cielo, naturaleza, hierba&#10;&#10;Descripción generada automáticamente">
            <a:extLst>
              <a:ext uri="{FF2B5EF4-FFF2-40B4-BE49-F238E27FC236}">
                <a16:creationId xmlns:a16="http://schemas.microsoft.com/office/drawing/2014/main" id="{1BE85749-5C74-4A7E-BDB8-92E96DFCAD9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5" b="69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6C9DB50-D01E-4297-9828-8907F2D20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ca-ES" sz="4000" dirty="0"/>
              <a:t>DELTA DE L’EBRE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448A400-0134-4044-A54C-5D0853BC59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endParaRPr lang="ca-ES" sz="20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delta01">
            <a:hlinkClick r:id="" action="ppaction://media"/>
            <a:extLst>
              <a:ext uri="{FF2B5EF4-FFF2-40B4-BE49-F238E27FC236}">
                <a16:creationId xmlns:a16="http://schemas.microsoft.com/office/drawing/2014/main" id="{6195A1C8-0189-C8A8-9029-9D3767CFB3A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delta 02">
            <a:hlinkClick r:id="" action="ppaction://media"/>
            <a:extLst>
              <a:ext uri="{FF2B5EF4-FFF2-40B4-BE49-F238E27FC236}">
                <a16:creationId xmlns:a16="http://schemas.microsoft.com/office/drawing/2014/main" id="{3795A19C-A719-9EC8-A9B1-2D5C1FF3470E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3" name="delta 03">
            <a:hlinkClick r:id="" action="ppaction://media"/>
            <a:extLst>
              <a:ext uri="{FF2B5EF4-FFF2-40B4-BE49-F238E27FC236}">
                <a16:creationId xmlns:a16="http://schemas.microsoft.com/office/drawing/2014/main" id="{97E065FE-D252-B523-9276-2682B913DF6B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4" name="delta 04">
            <a:hlinkClick r:id="" action="ppaction://media"/>
            <a:extLst>
              <a:ext uri="{FF2B5EF4-FFF2-40B4-BE49-F238E27FC236}">
                <a16:creationId xmlns:a16="http://schemas.microsoft.com/office/drawing/2014/main" id="{E3703D36-0923-59DA-5494-713DE6BCE259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3)">
                                      <p:cBhvr>
                                        <p:cTn id="8" dur="14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3)">
                                      <p:cBhvr>
                                        <p:cTn id="10" dur="799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3)">
                                      <p:cBhvr>
                                        <p:cTn id="12" dur="500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FAGEDA 04">
            <a:hlinkClick r:id="" action="ppaction://media"/>
            <a:extLst>
              <a:ext uri="{FF2B5EF4-FFF2-40B4-BE49-F238E27FC236}">
                <a16:creationId xmlns:a16="http://schemas.microsoft.com/office/drawing/2014/main" id="{8188738D-BD16-4898-A0D3-D7A32ECB23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33" end="10904.0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7057" y="6145608"/>
            <a:ext cx="609600" cy="609600"/>
          </a:xfrm>
          <a:prstGeom prst="rect">
            <a:avLst/>
          </a:prstGeom>
        </p:spPr>
      </p:pic>
      <p:pic>
        <p:nvPicPr>
          <p:cNvPr id="8" name="FAGEDA 03">
            <a:hlinkClick r:id="" action="ppaction://media"/>
            <a:extLst>
              <a:ext uri="{FF2B5EF4-FFF2-40B4-BE49-F238E27FC236}">
                <a16:creationId xmlns:a16="http://schemas.microsoft.com/office/drawing/2014/main" id="{01E42881-10FD-4A08-B8D1-D3D3D52BAA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26" end="84514.0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02385" y="4822705"/>
            <a:ext cx="609600" cy="609600"/>
          </a:xfrm>
          <a:prstGeom prst="rect">
            <a:avLst/>
          </a:prstGeom>
        </p:spPr>
      </p:pic>
      <p:pic>
        <p:nvPicPr>
          <p:cNvPr id="7" name="FAGEDA 02">
            <a:hlinkClick r:id="" action="ppaction://media"/>
            <a:extLst>
              <a:ext uri="{FF2B5EF4-FFF2-40B4-BE49-F238E27FC236}">
                <a16:creationId xmlns:a16="http://schemas.microsoft.com/office/drawing/2014/main" id="{1FFCEDA5-B0DF-4CDE-923E-2566E9BF66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128877.25"/>
                  <p14:fade out="175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97585" y="637738"/>
            <a:ext cx="609600" cy="609600"/>
          </a:xfrm>
          <a:prstGeom prst="rect">
            <a:avLst/>
          </a:prstGeom>
        </p:spPr>
      </p:pic>
      <p:pic>
        <p:nvPicPr>
          <p:cNvPr id="6" name="FAGEDA 01">
            <a:hlinkClick r:id="" action="ppaction://media"/>
            <a:extLst>
              <a:ext uri="{FF2B5EF4-FFF2-40B4-BE49-F238E27FC236}">
                <a16:creationId xmlns:a16="http://schemas.microsoft.com/office/drawing/2014/main" id="{E70F828D-0F6E-44EC-B363-E6C85F93FF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23192.1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1451" y="344424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5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AEA92C-9AAB-4E57-9DB5-3D03FB416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FAGEDA D’EN JORDÀ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Imagen que contiene árbol, hierba, planta, valla&#10;&#10;Descripción generada automáticamente">
            <a:extLst>
              <a:ext uri="{FF2B5EF4-FFF2-40B4-BE49-F238E27FC236}">
                <a16:creationId xmlns:a16="http://schemas.microsoft.com/office/drawing/2014/main" id="{5F3106B9-4712-4263-B37E-D8F9ACA48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  <p:pic>
        <p:nvPicPr>
          <p:cNvPr id="3" name="fageda01">
            <a:hlinkClick r:id="" action="ppaction://media"/>
            <a:extLst>
              <a:ext uri="{FF2B5EF4-FFF2-40B4-BE49-F238E27FC236}">
                <a16:creationId xmlns:a16="http://schemas.microsoft.com/office/drawing/2014/main" id="{31FD5EB8-58A9-865F-9A40-53E252A23AEC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fageda 02">
            <a:hlinkClick r:id="" action="ppaction://media"/>
            <a:extLst>
              <a:ext uri="{FF2B5EF4-FFF2-40B4-BE49-F238E27FC236}">
                <a16:creationId xmlns:a16="http://schemas.microsoft.com/office/drawing/2014/main" id="{B9911F14-B145-C5A2-C8AD-493C9430B4B5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9" name="fageda 03">
            <a:hlinkClick r:id="" action="ppaction://media"/>
            <a:extLst>
              <a:ext uri="{FF2B5EF4-FFF2-40B4-BE49-F238E27FC236}">
                <a16:creationId xmlns:a16="http://schemas.microsoft.com/office/drawing/2014/main" id="{359D1E20-46E9-08E7-C781-086170C4112D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fageda 04">
            <a:hlinkClick r:id="" action="ppaction://media"/>
            <a:extLst>
              <a:ext uri="{FF2B5EF4-FFF2-40B4-BE49-F238E27FC236}">
                <a16:creationId xmlns:a16="http://schemas.microsoft.com/office/drawing/2014/main" id="{866A24DC-81F7-23BC-8BE1-8DE4FA5F4417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9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742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2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636">
                <p:cTn id="1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43939">
                <p:cTn id="1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69697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6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CANS 02">
            <a:hlinkClick r:id="" action="ppaction://media"/>
            <a:extLst>
              <a:ext uri="{FF2B5EF4-FFF2-40B4-BE49-F238E27FC236}">
                <a16:creationId xmlns:a16="http://schemas.microsoft.com/office/drawing/2014/main" id="{53EB81F2-2D78-4C57-88C4-436820FE87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059" end="11120.0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07757" y="3909236"/>
            <a:ext cx="609600" cy="609600"/>
          </a:xfrm>
          <a:prstGeom prst="rect">
            <a:avLst/>
          </a:prstGeom>
        </p:spPr>
      </p:pic>
      <p:pic>
        <p:nvPicPr>
          <p:cNvPr id="7" name="SECANS 01">
            <a:hlinkClick r:id="" action="ppaction://media"/>
            <a:extLst>
              <a:ext uri="{FF2B5EF4-FFF2-40B4-BE49-F238E27FC236}">
                <a16:creationId xmlns:a16="http://schemas.microsoft.com/office/drawing/2014/main" id="{18398251-4F60-4A7F-87F0-BA03A162C8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1300" end="14844.3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39130" y="723147"/>
            <a:ext cx="609600" cy="609600"/>
          </a:xfrm>
          <a:prstGeom prst="rect">
            <a:avLst/>
          </a:prstGeom>
        </p:spPr>
      </p:pic>
      <p:pic>
        <p:nvPicPr>
          <p:cNvPr id="11" name="SECANS 03 (2)">
            <a:hlinkClick r:id="" action="ppaction://media"/>
            <a:extLst>
              <a:ext uri="{FF2B5EF4-FFF2-40B4-BE49-F238E27FC236}">
                <a16:creationId xmlns:a16="http://schemas.microsoft.com/office/drawing/2014/main" id="{DD1A4F81-80EC-41DC-85BC-CCA04958C0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3648" end="74171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3875" y="4091609"/>
            <a:ext cx="609600" cy="609600"/>
          </a:xfrm>
          <a:prstGeom prst="rect">
            <a:avLst/>
          </a:prstGeom>
        </p:spPr>
      </p:pic>
      <p:pic>
        <p:nvPicPr>
          <p:cNvPr id="6" name="SECANS 04">
            <a:hlinkClick r:id="" action="ppaction://media"/>
            <a:extLst>
              <a:ext uri="{FF2B5EF4-FFF2-40B4-BE49-F238E27FC236}">
                <a16:creationId xmlns:a16="http://schemas.microsoft.com/office/drawing/2014/main" id="{CCDDCF0E-A766-4754-BB4C-C2A0AEC34D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5859" end="68509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3875" y="418347"/>
            <a:ext cx="609600" cy="609600"/>
          </a:xfrm>
          <a:prstGeom prst="rect">
            <a:avLst/>
          </a:prstGeom>
        </p:spPr>
      </p:pic>
      <p:pic>
        <p:nvPicPr>
          <p:cNvPr id="5" name="Marcador de contenido 4" descr="Imagen que contiene hierba, exterior, cielo, campo&#10;&#10;Descripción generada automáticamente">
            <a:extLst>
              <a:ext uri="{FF2B5EF4-FFF2-40B4-BE49-F238E27FC236}">
                <a16:creationId xmlns:a16="http://schemas.microsoft.com/office/drawing/2014/main" id="{74229B9F-33CD-4B18-BE0D-2AFAC4627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5" b="119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A8C157-CA85-43DF-A6AD-C6939D794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MAS DE MELONS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melons 01">
            <a:hlinkClick r:id="" action="ppaction://media"/>
            <a:extLst>
              <a:ext uri="{FF2B5EF4-FFF2-40B4-BE49-F238E27FC236}">
                <a16:creationId xmlns:a16="http://schemas.microsoft.com/office/drawing/2014/main" id="{A85799CF-FC14-1F69-EDCA-F83EE6FF616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melons 02">
            <a:hlinkClick r:id="" action="ppaction://media"/>
            <a:extLst>
              <a:ext uri="{FF2B5EF4-FFF2-40B4-BE49-F238E27FC236}">
                <a16:creationId xmlns:a16="http://schemas.microsoft.com/office/drawing/2014/main" id="{1DC109D6-7F11-3355-FEB9-D49B10433B21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9" name="melons 03">
            <a:hlinkClick r:id="" action="ppaction://media"/>
            <a:extLst>
              <a:ext uri="{FF2B5EF4-FFF2-40B4-BE49-F238E27FC236}">
                <a16:creationId xmlns:a16="http://schemas.microsoft.com/office/drawing/2014/main" id="{68F15857-BBE8-FF1A-0EC5-4C8099D4C09A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3" name="melons 04">
            <a:hlinkClick r:id="" action="ppaction://media"/>
            <a:extLst>
              <a:ext uri="{FF2B5EF4-FFF2-40B4-BE49-F238E27FC236}">
                <a16:creationId xmlns:a16="http://schemas.microsoft.com/office/drawing/2014/main" id="{82433194-6071-03DD-2A6B-05E2248A4DBA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0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4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4)">
                                      <p:cBhvr>
                                        <p:cTn id="12" dur="428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2424">
                <p:cTn id="1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LLSEROLA 02">
            <a:hlinkClick r:id="" action="ppaction://media"/>
            <a:extLst>
              <a:ext uri="{FF2B5EF4-FFF2-40B4-BE49-F238E27FC236}">
                <a16:creationId xmlns:a16="http://schemas.microsoft.com/office/drawing/2014/main" id="{FCD9C90B-F14F-46B2-946E-630C41147A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803.93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7891605" y="3367524"/>
            <a:ext cx="1833741" cy="1833741"/>
          </a:xfrm>
          <a:prstGeom prst="rect">
            <a:avLst/>
          </a:prstGeom>
        </p:spPr>
      </p:pic>
      <p:pic>
        <p:nvPicPr>
          <p:cNvPr id="8" name="Marcador de contenido 4">
            <a:extLst>
              <a:ext uri="{FF2B5EF4-FFF2-40B4-BE49-F238E27FC236}">
                <a16:creationId xmlns:a16="http://schemas.microsoft.com/office/drawing/2014/main" id="{8118E254-A55A-48C7-94B1-7BC6CA158D5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6" r="-1" b="-1"/>
          <a:stretch/>
        </p:blipFill>
        <p:spPr>
          <a:xfrm>
            <a:off x="3743675" y="119279"/>
            <a:ext cx="8295861" cy="6857990"/>
          </a:xfrm>
          <a:prstGeom prst="rect">
            <a:avLst/>
          </a:prstGeom>
          <a:effectLst/>
        </p:spPr>
      </p:pic>
      <p:pic>
        <p:nvPicPr>
          <p:cNvPr id="11" name="COLLSEROLA 03">
            <a:hlinkClick r:id="" action="ppaction://media"/>
            <a:extLst>
              <a:ext uri="{FF2B5EF4-FFF2-40B4-BE49-F238E27FC236}">
                <a16:creationId xmlns:a16="http://schemas.microsoft.com/office/drawing/2014/main" id="{842DF6D9-3153-485A-A3E6-317AF64AEB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519" end="77363.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81175" y="3124200"/>
            <a:ext cx="609600" cy="609600"/>
          </a:xfrm>
          <a:prstGeom prst="rect">
            <a:avLst/>
          </a:prstGeom>
        </p:spPr>
      </p:pic>
      <p:pic>
        <p:nvPicPr>
          <p:cNvPr id="9" name="COLLSEROLA 04">
            <a:hlinkClick r:id="" action="ppaction://media"/>
            <a:extLst>
              <a:ext uri="{FF2B5EF4-FFF2-40B4-BE49-F238E27FC236}">
                <a16:creationId xmlns:a16="http://schemas.microsoft.com/office/drawing/2014/main" id="{860FF37F-6C31-486D-8CFB-690E0EDA96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840" end="42715.6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29073" y="981920"/>
            <a:ext cx="609600" cy="6096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160B109-EACC-47C4-9006-0EAE76DDE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ca-ES" dirty="0"/>
              <a:t>COLLSEROLA</a:t>
            </a:r>
          </a:p>
        </p:txBody>
      </p:sp>
      <p:pic>
        <p:nvPicPr>
          <p:cNvPr id="6" name="COLLSEROLA 01">
            <a:hlinkClick r:id="" action="ppaction://media"/>
            <a:extLst>
              <a:ext uri="{FF2B5EF4-FFF2-40B4-BE49-F238E27FC236}">
                <a16:creationId xmlns:a16="http://schemas.microsoft.com/office/drawing/2014/main" id="{467AB1DC-6E2D-4FFB-86D7-D0D451D77AE6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5">
                  <p14:trim st="1428" end="30594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38673" y="981920"/>
            <a:ext cx="609600" cy="609600"/>
          </a:xfrm>
        </p:spPr>
      </p:pic>
      <p:pic>
        <p:nvPicPr>
          <p:cNvPr id="3" name="collserola 01">
            <a:hlinkClick r:id="" action="ppaction://media"/>
            <a:extLst>
              <a:ext uri="{FF2B5EF4-FFF2-40B4-BE49-F238E27FC236}">
                <a16:creationId xmlns:a16="http://schemas.microsoft.com/office/drawing/2014/main" id="{0CFEF0A4-B541-3990-140E-09DC083E772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collserola 02">
            <a:hlinkClick r:id="" action="ppaction://media"/>
            <a:extLst>
              <a:ext uri="{FF2B5EF4-FFF2-40B4-BE49-F238E27FC236}">
                <a16:creationId xmlns:a16="http://schemas.microsoft.com/office/drawing/2014/main" id="{56458596-10A9-36AA-BD63-698136BD0CBB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collserola 03">
            <a:hlinkClick r:id="" action="ppaction://media"/>
            <a:extLst>
              <a:ext uri="{FF2B5EF4-FFF2-40B4-BE49-F238E27FC236}">
                <a16:creationId xmlns:a16="http://schemas.microsoft.com/office/drawing/2014/main" id="{8B92439C-ED5C-30E2-CD63-A3278B6ED743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0" name="collserola 04">
            <a:hlinkClick r:id="" action="ppaction://media"/>
            <a:extLst>
              <a:ext uri="{FF2B5EF4-FFF2-40B4-BE49-F238E27FC236}">
                <a16:creationId xmlns:a16="http://schemas.microsoft.com/office/drawing/2014/main" id="{B0C1F702-CDB0-E0CF-8ED5-46C2A7F03B75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1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6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3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10</Words>
  <Application>Microsoft Office PowerPoint</Application>
  <PresentationFormat>Panorámica</PresentationFormat>
  <Paragraphs>4</Paragraphs>
  <Slides>4</Slides>
  <Notes>0</Notes>
  <HiddenSlides>0</HiddenSlides>
  <MMClips>32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DELTA DE L’EBRE</vt:lpstr>
      <vt:lpstr>FAGEDA D’EN JORDÀ</vt:lpstr>
      <vt:lpstr>MAS DE MELONS</vt:lpstr>
      <vt:lpstr>COLLSEROLA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DELTA DE L’EBRE</dc:title>
  <dc:creator>plegadis</dc:creator>
  <cp:lastModifiedBy>Rodriguez, Nuria</cp:lastModifiedBy>
  <cp:revision>14</cp:revision>
  <dcterms:created xsi:type="dcterms:W3CDTF">2019-07-08T07:47:31Z</dcterms:created>
  <dcterms:modified xsi:type="dcterms:W3CDTF">2023-02-28T10:02:55Z</dcterms:modified>
</cp:coreProperties>
</file>