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EC0FB-5898-42CD-8BEA-7AE64C067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50894-3670-474A-B0FD-90E83DB56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A58E42-54E5-4569-9241-891648DF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1104-F84F-475E-BAAB-CAC8C1844007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C584A-5511-4E88-9C77-968E303B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EFE940-A4F6-4CEC-A39E-959C02D3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FAA6-3A4F-423A-A5C7-3845A687A5E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755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6F93D-65DF-4B9B-9DC0-197527C6E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B5E568-62B6-456A-821D-D56505DE1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EA1952-C19B-4C51-BBB3-AA0A9153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1104-F84F-475E-BAAB-CAC8C1844007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D0D71C-6F89-4311-ABAC-964DEE374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1B279-0A84-4BDD-8386-41C826ED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FAA6-3A4F-423A-A5C7-3845A687A5E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284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235485-7465-433C-828D-CF16BAB3D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2842E4-6795-4850-8BF2-1ABE4A99A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530216-14F2-4174-83CD-C427DBF1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1104-F84F-475E-BAAB-CAC8C1844007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A016E-CF78-4B53-957F-7A8215E0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1FD7-CDE3-42A2-A8FD-E95F2840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FAA6-3A4F-423A-A5C7-3845A687A5E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708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720AB-8144-439F-BDCA-AB941A14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4FA40E-AA6E-4D4B-979B-01E3BACD9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3CF379-2736-44A8-9E33-E1B5ACE2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1104-F84F-475E-BAAB-CAC8C1844007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997541-0A14-4008-9263-B8A1A62E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E2ADBA-DD4D-4E39-84A9-AAD58001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FAA6-3A4F-423A-A5C7-3845A687A5E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420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87C7E-6A40-4C98-8D09-3BABF7B6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A116A5-B1F6-4648-8478-42B32484C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D62C83-8BE4-48EC-B269-E9D4DC0C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1104-F84F-475E-BAAB-CAC8C1844007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FE78-E319-44A0-AB82-463B81B0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28DAFC-53F5-4BF6-A958-B59A3A09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FAA6-3A4F-423A-A5C7-3845A687A5E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407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52C7D-2106-44CA-807C-27C17F79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C91DA-F050-4C9C-9E6E-DC282DBFF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96BE25-ED0D-417E-AFD1-AC8339910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D47F45-141C-4E14-A5BD-A1A0DF23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1104-F84F-475E-BAAB-CAC8C1844007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C27A11-3D6C-496C-A2BD-B626AE4B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A7C46D-6F04-47C5-A5EA-E06B84B4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FAA6-3A4F-423A-A5C7-3845A687A5E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840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0B72A-6C9F-4175-A2B4-0E1F18D3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239A4E-5B71-4D44-A9DB-883D6798F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39FB9A-D3FF-434A-8A10-3A963199F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679DF3-8E61-4531-8710-B56949940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86C2DB-1E15-447A-A0C3-9FC2E49A3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C2AF48D-6978-4E22-862B-3E7FA429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1104-F84F-475E-BAAB-CAC8C1844007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23D0F2-E3CF-4F76-A7E5-C4407DF0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1340C1-9973-4AA7-8EA7-F11024EE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FAA6-3A4F-423A-A5C7-3845A687A5E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1605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5F625-AE2A-4B68-BE08-96C4E8FE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D8AF1F-F243-418B-84ED-34B71A82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1104-F84F-475E-BAAB-CAC8C1844007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300365-1714-469B-9CB0-220AC31B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BDD05E-58BF-49D9-9D4E-92E08F21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FAA6-3A4F-423A-A5C7-3845A687A5E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9622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BC836A-92D1-4916-B3C1-395AA075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1104-F84F-475E-BAAB-CAC8C1844007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D673C3-20E1-4F69-A9F3-BA2A4A0F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94A5E7-1798-474E-BF5F-6819EA7C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FAA6-3A4F-423A-A5C7-3845A687A5E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5392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E8CA7-229E-43CF-8AC6-09C92AD2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0E649-F340-4151-884E-5BA0E291D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1CD9EF-98EC-4BE0-9960-15B85BCED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3C88AB-E261-426B-96D3-390C1996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1104-F84F-475E-BAAB-CAC8C1844007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8D9B7E-2A21-4AFA-AE3E-4E7310AE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44BE4D-FBB4-46CA-BC8F-6E2FB650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FAA6-3A4F-423A-A5C7-3845A687A5E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616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CE92B-5C42-47D8-BEB0-F692AC09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88EFD9-73B8-498F-A027-C52A7784E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FB1818-A7AB-42AC-9DE2-AB0BA3EB2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CF1A90-26CF-4D04-BA0B-378C96EE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1104-F84F-475E-BAAB-CAC8C1844007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71F551-3C79-40F4-B382-FB848836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2F20CE-FEAE-4D8D-8286-09317850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FAA6-3A4F-423A-A5C7-3845A687A5E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989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ADEA1C-DE79-42B8-B36C-1E7C6B09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D285B-1462-47E7-98D3-E2700FB9D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AD653E-31A6-43D9-B76B-B344FAE8E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A1104-F84F-475E-BAAB-CAC8C1844007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92CA81-BE46-4E64-A520-8600F9C80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FC26BF-1EDF-4E15-B609-2450112D9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0FAA6-3A4F-423A-A5C7-3845A687A5E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8865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.JPG"/><Relationship Id="rId3" Type="http://schemas.microsoft.com/office/2007/relationships/media" Target="../media/media2.mp3"/><Relationship Id="rId7" Type="http://schemas.microsoft.com/office/2007/relationships/media" Target="../media/media5.mp3"/><Relationship Id="rId12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media" Target="../media/media4.mp3"/><Relationship Id="rId11" Type="http://schemas.openxmlformats.org/officeDocument/2006/relationships/audio" Target="../media/media4.mp3"/><Relationship Id="rId5" Type="http://schemas.openxmlformats.org/officeDocument/2006/relationships/audio" Target="../media/media3.mp3"/><Relationship Id="rId10" Type="http://schemas.openxmlformats.org/officeDocument/2006/relationships/audio" Target="../media/media6.mp3"/><Relationship Id="rId4" Type="http://schemas.microsoft.com/office/2007/relationships/media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F1114-C28A-4DEC-BBD1-D94AED959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7FAD3F-2D64-4CDA-A4D8-EA9DC7FEF0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7" name="Imagen 6" descr="Imagen que contiene árbol, hierba, exterior, planta&#10;&#10;Descripción generada con confianza muy alta">
            <a:extLst>
              <a:ext uri="{FF2B5EF4-FFF2-40B4-BE49-F238E27FC236}">
                <a16:creationId xmlns:a16="http://schemas.microsoft.com/office/drawing/2014/main" id="{C978343C-4AD0-4ADB-BEC6-19C197ED8A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5" y="86034"/>
            <a:ext cx="10550770" cy="6771966"/>
          </a:xfrm>
          <a:prstGeom prst="rect">
            <a:avLst/>
          </a:prstGeom>
        </p:spPr>
      </p:pic>
      <p:pic>
        <p:nvPicPr>
          <p:cNvPr id="8" name="bosc nº1">
            <a:hlinkClick r:id="" action="ppaction://media"/>
            <a:extLst>
              <a:ext uri="{FF2B5EF4-FFF2-40B4-BE49-F238E27FC236}">
                <a16:creationId xmlns:a16="http://schemas.microsoft.com/office/drawing/2014/main" id="{A59F5A86-5FAB-4703-B25A-882145C926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7439.1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bosc nº2">
            <a:hlinkClick r:id="" action="ppaction://media"/>
            <a:extLst>
              <a:ext uri="{FF2B5EF4-FFF2-40B4-BE49-F238E27FC236}">
                <a16:creationId xmlns:a16="http://schemas.microsoft.com/office/drawing/2014/main" id="{DAC7B0EF-2B9D-48BE-AA74-B2DF596ABD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76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0" name="bosc nº3">
            <a:hlinkClick r:id="" action="ppaction://media"/>
            <a:extLst>
              <a:ext uri="{FF2B5EF4-FFF2-40B4-BE49-F238E27FC236}">
                <a16:creationId xmlns:a16="http://schemas.microsoft.com/office/drawing/2014/main" id="{CF658D7E-F1F1-44BE-97B5-A59AEA6884B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1" name="bosc nº4">
            <a:hlinkClick r:id="" action="ppaction://media"/>
            <a:extLst>
              <a:ext uri="{FF2B5EF4-FFF2-40B4-BE49-F238E27FC236}">
                <a16:creationId xmlns:a16="http://schemas.microsoft.com/office/drawing/2014/main" id="{5DD839C9-BD1A-4BDA-8BAC-B4C849DED9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161060.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bosc nº2">
            <a:hlinkClick r:id="" action="ppaction://media"/>
            <a:extLst>
              <a:ext uri="{FF2B5EF4-FFF2-40B4-BE49-F238E27FC236}">
                <a16:creationId xmlns:a16="http://schemas.microsoft.com/office/drawing/2014/main" id="{28C8E1BD-9069-4ACE-BE8B-B4699EFA208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bosc nº3">
            <a:hlinkClick r:id="" action="ppaction://media"/>
            <a:extLst>
              <a:ext uri="{FF2B5EF4-FFF2-40B4-BE49-F238E27FC236}">
                <a16:creationId xmlns:a16="http://schemas.microsoft.com/office/drawing/2014/main" id="{A56CBA15-3AE9-4A9D-BAA8-B9DB2726746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bosc nº4">
            <a:hlinkClick r:id="" action="ppaction://media"/>
            <a:extLst>
              <a:ext uri="{FF2B5EF4-FFF2-40B4-BE49-F238E27FC236}">
                <a16:creationId xmlns:a16="http://schemas.microsoft.com/office/drawing/2014/main" id="{ADE8BBFD-F82D-475F-8F72-03C298C48302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)">
                                      <p:cBhvr>
                                        <p:cTn id="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90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Panorámica</PresentationFormat>
  <Paragraphs>0</Paragraphs>
  <Slides>1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plegadis</dc:creator>
  <cp:lastModifiedBy>plegadis</cp:lastModifiedBy>
  <cp:revision>5</cp:revision>
  <dcterms:created xsi:type="dcterms:W3CDTF">2018-06-04T08:49:33Z</dcterms:created>
  <dcterms:modified xsi:type="dcterms:W3CDTF">2018-06-04T09:23:45Z</dcterms:modified>
</cp:coreProperties>
</file>