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893" autoAdjust="0"/>
  </p:normalViewPr>
  <p:slideViewPr>
    <p:cSldViewPr snapToGrid="0">
      <p:cViewPr varScale="1">
        <p:scale>
          <a:sx n="71" d="100"/>
          <a:sy n="71" d="100"/>
        </p:scale>
        <p:origin x="60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017F6-A117-4BAA-A634-54D93C510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415E55-0A53-48DD-9613-B521C40C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4393F3-4F5A-4153-A289-6D0EDBF1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43C686-0B08-447B-A264-1BAF98B3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B01D3A-4B9F-491D-95C7-CD1E4201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774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17AB8-1157-49F5-B0A8-B960283B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64E9A0-F335-483D-8271-54FF8BF8D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3DBFA-A1FE-4564-8399-D3DD46C6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8EF9FC-18BE-43C0-9DAD-825ED477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9C038E-E7E6-4EBD-BBB1-FC768B3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26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CCE149-4F0A-498E-A9A3-F1A009D5D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0961BF-554B-4351-B686-652E8B3CD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8EE44D-8D7E-4736-AD0E-7F5F48F3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EB552D-8A0F-4F5D-8C6B-76A4510A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CCCE1E-4249-45D6-BC7F-87F82B99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281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05729-0CF7-475F-9DF9-0CE0E3DA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700B7-08FD-4036-A497-08BCE2923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9AD305-6AFF-4824-B9A8-554C47F1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23094A-1880-45B1-81BB-283E772A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BD9FF-DC29-475C-9C21-A6632B8F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312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72DA4-3C7B-4DB5-A79B-F3EE6691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547DED-1125-4DDE-BB33-B743BD732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7938CB-25A8-4E52-8568-30471BAD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8FCAE4-C78A-4E12-AF4D-5637CC53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10821-1F49-400B-9BA8-9943809D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463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4D568-298D-4688-B074-F540C72D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EF292-B558-498F-8849-0081F614F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E6A74F-5D7E-4439-8055-F35F18186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0CB5BE-7F88-4A05-9EE5-FCDB8D34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ABF3BE-3C42-4D7B-A02F-94C276CA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51537E-D178-4BE7-957F-7F9D6715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066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703EE-39A6-458E-8633-DCF395DD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64CB19-8272-4665-BF1A-A98D75A5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03DCD5-D9AC-465F-BA79-AC37EC7C5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E0E7E6-0FE1-4D44-BD37-6B55BE1B8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3EFC19-749A-43C3-8E8F-1F526187F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016B47-D9C6-4638-8FBE-24671C44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9FC69B-2A2C-4F7F-9D39-153804F9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447035-283E-4992-836E-F12EAE77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504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F3D78-787E-4DD8-AC4D-AEC5FD2F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BAD5A3-628B-4803-8CDF-5706CBB3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028310-D00F-4E4B-B326-279985E2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517AA7-3771-4C14-8207-96657D16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974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CDD333-4676-4DD4-8517-AE03E5EC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7BBA47-6B14-412B-A7A6-B491BD12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61929A-1C74-4382-BE15-2ADF93BA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672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53F44-2032-469D-86BB-930A93F5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913025-9BCF-475F-8305-191532E9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30B669-18B1-420C-8E95-695EADF5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D487F5-6B63-4852-B7FD-0ACD6973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59DA37-5A5D-4812-80DC-45D9389C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096540-B4DC-4427-9084-3EC89C68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615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DF08-7EC4-49DB-8297-B0487ED3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B88C68-2EEE-428E-BF76-B6E81A368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117C22-6D0D-4B81-95C3-4E4721CDE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6A2688-B4C3-46D8-935D-582071FB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E1816F-2B2D-48B7-9462-B1F4F71A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8D3D00-35CF-422D-AFCA-6327CA2E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662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039C0B8-5742-48AE-92E0-8910A2E9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63223B-661B-4677-877E-06FDADB39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159933-4E52-43C9-81E5-B95FD1513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B3CD-23FF-4AF0-9B09-004366F3AD3A}" type="datetimeFigureOut">
              <a:rPr lang="ca-ES" smtClean="0"/>
              <a:t>12/7/2018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B2B786-FAE2-48B7-9D19-AD9431539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019599-20EC-4FCF-963C-3C2AA171D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0F1B1-F7AB-4327-A17B-CB9CE07DE9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814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.xml"/><Relationship Id="rId5" Type="http://schemas.microsoft.com/office/2007/relationships/media" Target="../media/media4.mp3"/><Relationship Id="rId4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B4BA20-BE9B-423B-A6E2-E302655B6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C7669F-79FD-4D97-B8F1-78A52A821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B6509C-A154-495F-B9A5-F32B2F4F6B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cant nº1">
            <a:hlinkClick r:id="" action="ppaction://media"/>
            <a:extLst>
              <a:ext uri="{FF2B5EF4-FFF2-40B4-BE49-F238E27FC236}">
                <a16:creationId xmlns:a16="http://schemas.microsoft.com/office/drawing/2014/main" id="{6096715D-3207-4E11-A9BE-2F61F5DB46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393" end="78799.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cant nº2">
            <a:hlinkClick r:id="" action="ppaction://media"/>
            <a:extLst>
              <a:ext uri="{FF2B5EF4-FFF2-40B4-BE49-F238E27FC236}">
                <a16:creationId xmlns:a16="http://schemas.microsoft.com/office/drawing/2014/main" id="{0306FDA0-E3B3-4660-B91B-EB43121B0B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9268" end="61538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cant nº3">
            <a:hlinkClick r:id="" action="ppaction://media"/>
            <a:extLst>
              <a:ext uri="{FF2B5EF4-FFF2-40B4-BE49-F238E27FC236}">
                <a16:creationId xmlns:a16="http://schemas.microsoft.com/office/drawing/2014/main" id="{4A02FCA7-9AF4-42EF-B687-699128DE84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004" end="116949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cant nº4">
            <a:hlinkClick r:id="" action="ppaction://media"/>
            <a:extLst>
              <a:ext uri="{FF2B5EF4-FFF2-40B4-BE49-F238E27FC236}">
                <a16:creationId xmlns:a16="http://schemas.microsoft.com/office/drawing/2014/main" id="{66A9B34A-56B9-4D71-BEC0-148A711B6D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140" end="68828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2)">
                                      <p:cBhvr>
                                        <p:cTn id="9" dur="33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30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15" dur="8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1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plegadis</dc:creator>
  <cp:lastModifiedBy>plegadis</cp:lastModifiedBy>
  <cp:revision>3</cp:revision>
  <dcterms:created xsi:type="dcterms:W3CDTF">2018-07-12T10:52:40Z</dcterms:created>
  <dcterms:modified xsi:type="dcterms:W3CDTF">2018-07-12T11:09:38Z</dcterms:modified>
</cp:coreProperties>
</file>