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893" autoAdjust="0"/>
  </p:normalViewPr>
  <p:slideViewPr>
    <p:cSldViewPr snapToGrid="0">
      <p:cViewPr varScale="1">
        <p:scale>
          <a:sx n="71" d="100"/>
          <a:sy n="71" d="100"/>
        </p:scale>
        <p:origin x="6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4272-E0F1-4180-A7DE-0DB2C6AD5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E6629D-8E4D-408B-95AC-E4FE53A00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0F4391-085E-4E84-B35C-6309DA46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F493CE-46F2-4059-AE5A-42EB0AEA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9D27A-FEE7-4B9B-909C-655B0A49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188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E372E-055B-4E0C-A79A-FB2E147F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64571D-C22C-420A-B6C1-110A559FB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64790-E73B-4D5E-BAA6-4A3235E5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F0944E-B91C-4D65-A96B-E125E247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EF2D0-3CBD-48E8-9CE3-8750252C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745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E7B963-6B2A-4818-941F-1BEAABE3F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86D875-5BF6-4C90-B233-E4593E478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7196BC-FDD2-418F-BBFA-C2CCD4B4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7FE582-C1F1-4273-A71A-6BAE9B7C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A6712-A7F1-4904-BED3-4658EAB0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567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EC8AC-2682-40AA-8583-E031D67E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7AF3C-1790-401C-AEF8-9E45E5229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730A9-AD22-4378-9821-115852AC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DC2729-EFD6-42F7-8229-8130A006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0DA0E4-599A-44D8-B0E7-50C7AE23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403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39F0F-BA16-467D-8231-15D3441A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1A75AA-497A-4B0F-872C-C12953DBF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31DA55-AC8C-471A-AD3C-85E4C8A5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0D08D1-C093-4068-9A64-E920D906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7067D7-C957-4E59-BB31-E20B660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398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8F0A1-5C3C-479B-917C-B2718927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893FB-B0DC-4C9E-BE26-B181C6079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3876FA-6D04-4230-A583-6492BEF88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51CA8A-D977-4618-9995-29A2429B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34D6C-64F7-431E-A2B9-26611251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125CCB-1438-49DD-947A-F2751AC2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262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0B9A4-FEB1-47BC-91EB-EC84A102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20C094-ECFF-42CB-BCB5-9989C9DEC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B90A29-5048-4433-997A-918FC8638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273099-D430-4314-86EC-B76136652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CE159D-1076-46BC-88E9-36ED3535A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6116F5-888A-4D27-BA10-1AEBE45A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FB986D-F1B3-4750-B8AB-BE4A45E5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268F6D-C215-4EB4-A9DF-A38F3A5C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58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638CD-3590-4181-88A9-533DE8B7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CC49FA-3445-41D3-B824-F063299B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8173A7-1060-47CE-A9AE-0B266AE7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24FB7E-3B43-4356-A0C9-D9AAC2E2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997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C517C2-AD17-422C-A8B6-52B96E38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62C12F-5732-4A24-9707-310CE83B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F6792D-42F9-455E-8B06-4B0E2E4B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190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1EB0F-656E-41F0-8D31-4486CF97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004648-8151-464E-B976-A420DD231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3112E4-AABB-414D-BB1F-25134E27F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C254D2-805F-44FD-AFFB-617D4E8C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4BA779-B929-48D3-8ADA-85B7375E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775A33-235B-4A70-A083-6651C6DF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52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10F75-7C0C-4FBD-953F-469A6E1B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5D69C0-47EC-429D-9A27-F8C84CCF8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41030B-D8FB-455D-8085-EFC5D4910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0CC6B4-2241-4489-B028-CA5560B7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85BCB6-F1A5-4578-8569-5694D545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3A3912-46C2-4CEE-A531-5ECFEA39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363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82D78F-B584-4EE6-AE00-461375BB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921AF9-F501-4482-AD27-DA78DF1DC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2E2599-227C-4038-9061-374DDB8D7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E13F-A1A6-4541-942D-E33DC283C641}" type="datetimeFigureOut">
              <a:rPr lang="ca-ES" smtClean="0"/>
              <a:t>15/7/2018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EC97B8-235C-453B-A273-F097D70F3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95DB7-412D-4855-BA4B-9CC8ADCC9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51CE-BADE-4824-A713-DEB56FD18AC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72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4.mp3"/><Relationship Id="rId4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F348D-D1F3-4B4B-A710-203E8E61C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9C2B90-4EDB-42E0-86C0-4069B79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F3E8AD-45D5-4A2E-842F-D31ED0807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29947"/>
          </a:xfrm>
          <a:prstGeom prst="rect">
            <a:avLst/>
          </a:prstGeom>
        </p:spPr>
      </p:pic>
      <p:pic>
        <p:nvPicPr>
          <p:cNvPr id="5" name="cant nº1">
            <a:hlinkClick r:id="" action="ppaction://media"/>
            <a:extLst>
              <a:ext uri="{FF2B5EF4-FFF2-40B4-BE49-F238E27FC236}">
                <a16:creationId xmlns:a16="http://schemas.microsoft.com/office/drawing/2014/main" id="{FE1F1DB7-40F2-4839-99FC-B1CB9B6525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2" end="61058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cant nº2">
            <a:hlinkClick r:id="" action="ppaction://media"/>
            <a:extLst>
              <a:ext uri="{FF2B5EF4-FFF2-40B4-BE49-F238E27FC236}">
                <a16:creationId xmlns:a16="http://schemas.microsoft.com/office/drawing/2014/main" id="{B9039DDC-17E4-41C7-AAB1-3BA4B475C0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9082" end="102794.6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cant nº3">
            <a:hlinkClick r:id="" action="ppaction://media"/>
            <a:extLst>
              <a:ext uri="{FF2B5EF4-FFF2-40B4-BE49-F238E27FC236}">
                <a16:creationId xmlns:a16="http://schemas.microsoft.com/office/drawing/2014/main" id="{B38AD1FA-6671-4C33-AC98-681D0EC0E4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160" end="116528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cant nº4">
            <a:hlinkClick r:id="" action="ppaction://media"/>
            <a:extLst>
              <a:ext uri="{FF2B5EF4-FFF2-40B4-BE49-F238E27FC236}">
                <a16:creationId xmlns:a16="http://schemas.microsoft.com/office/drawing/2014/main" id="{82968F77-1758-43BE-85E3-13B4E9F8BE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219" end="32048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1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plegadis</dc:creator>
  <cp:lastModifiedBy>plegadis</cp:lastModifiedBy>
  <cp:revision>3</cp:revision>
  <dcterms:created xsi:type="dcterms:W3CDTF">2018-07-15T09:19:05Z</dcterms:created>
  <dcterms:modified xsi:type="dcterms:W3CDTF">2018-07-15T09:29:39Z</dcterms:modified>
</cp:coreProperties>
</file>